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0" r:id="rId1"/>
  </p:sldMasterIdLst>
  <p:notesMasterIdLst>
    <p:notesMasterId r:id="rId11"/>
  </p:notesMasterIdLst>
  <p:sldIdLst>
    <p:sldId id="256" r:id="rId2"/>
    <p:sldId id="301" r:id="rId3"/>
    <p:sldId id="309" r:id="rId4"/>
    <p:sldId id="307" r:id="rId5"/>
    <p:sldId id="302" r:id="rId6"/>
    <p:sldId id="304" r:id="rId7"/>
    <p:sldId id="310" r:id="rId8"/>
    <p:sldId id="315" r:id="rId9"/>
    <p:sldId id="306" r:id="rId10"/>
  </p:sldIdLst>
  <p:sldSz cx="12192000" cy="6858000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787BE-EE0A-4EC7-9757-D305C046A45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B6B6337-7AF7-4A72-ADDE-131228CC8AE3}">
      <dgm:prSet custT="1"/>
      <dgm:spPr/>
      <dgm:t>
        <a:bodyPr/>
        <a:lstStyle/>
        <a:p>
          <a:r>
            <a:rPr lang="en-US" sz="4400" baseline="0" dirty="0">
              <a:latin typeface="Verdana" panose="020B0604030504040204" pitchFamily="34" charset="0"/>
              <a:ea typeface="Verdana" panose="020B0604030504040204" pitchFamily="34" charset="0"/>
            </a:rPr>
            <a:t>SENIOR ADVISORY COMMISSION</a:t>
          </a:r>
        </a:p>
      </dgm:t>
    </dgm:pt>
    <dgm:pt modelId="{BE2BBD9F-4F55-4FE5-8876-2F139D3A68F0}" type="parTrans" cxnId="{8C280D50-4755-4334-844C-2D17D03996D6}">
      <dgm:prSet/>
      <dgm:spPr/>
      <dgm:t>
        <a:bodyPr/>
        <a:lstStyle/>
        <a:p>
          <a:endParaRPr lang="en-US"/>
        </a:p>
      </dgm:t>
    </dgm:pt>
    <dgm:pt modelId="{7DE3B05F-15AD-475A-A1F4-528621BEA98C}" type="sibTrans" cxnId="{8C280D50-4755-4334-844C-2D17D03996D6}">
      <dgm:prSet/>
      <dgm:spPr/>
      <dgm:t>
        <a:bodyPr/>
        <a:lstStyle/>
        <a:p>
          <a:endParaRPr lang="en-US"/>
        </a:p>
      </dgm:t>
    </dgm:pt>
    <dgm:pt modelId="{44B2E549-ACAB-4E05-8A5A-69230474B1C4}">
      <dgm:prSet custT="1"/>
      <dgm:spPr/>
      <dgm:t>
        <a:bodyPr/>
        <a:lstStyle/>
        <a:p>
          <a:endParaRPr lang="en-US" sz="2800" dirty="0"/>
        </a:p>
      </dgm:t>
    </dgm:pt>
    <dgm:pt modelId="{541F24A3-5EBF-4E96-8DE7-F6A2080B42C7}" type="parTrans" cxnId="{E7DFE2F1-4733-46DD-B4E5-188D6F161304}">
      <dgm:prSet/>
      <dgm:spPr/>
      <dgm:t>
        <a:bodyPr/>
        <a:lstStyle/>
        <a:p>
          <a:endParaRPr lang="en-US"/>
        </a:p>
      </dgm:t>
    </dgm:pt>
    <dgm:pt modelId="{3018B66E-E259-4836-9F2B-ECB601FF8D1D}" type="sibTrans" cxnId="{E7DFE2F1-4733-46DD-B4E5-188D6F161304}">
      <dgm:prSet/>
      <dgm:spPr/>
      <dgm:t>
        <a:bodyPr/>
        <a:lstStyle/>
        <a:p>
          <a:endParaRPr lang="en-US"/>
        </a:p>
      </dgm:t>
    </dgm:pt>
    <dgm:pt modelId="{860A2915-05F0-405A-969C-A56FB1C52216}" type="pres">
      <dgm:prSet presAssocID="{B9F787BE-EE0A-4EC7-9757-D305C046A453}" presName="vert0" presStyleCnt="0">
        <dgm:presLayoutVars>
          <dgm:dir/>
          <dgm:animOne val="branch"/>
          <dgm:animLvl val="lvl"/>
        </dgm:presLayoutVars>
      </dgm:prSet>
      <dgm:spPr/>
    </dgm:pt>
    <dgm:pt modelId="{022053F7-603C-41C8-805A-B39EBEE4F635}" type="pres">
      <dgm:prSet presAssocID="{DB6B6337-7AF7-4A72-ADDE-131228CC8AE3}" presName="thickLine" presStyleLbl="alignNode1" presStyleIdx="0" presStyleCnt="2"/>
      <dgm:spPr/>
    </dgm:pt>
    <dgm:pt modelId="{BE097A31-9A16-444A-B05E-8BC24D3D65C1}" type="pres">
      <dgm:prSet presAssocID="{DB6B6337-7AF7-4A72-ADDE-131228CC8AE3}" presName="horz1" presStyleCnt="0"/>
      <dgm:spPr/>
    </dgm:pt>
    <dgm:pt modelId="{607FA4D0-1DF9-4CDB-AED9-C24E162E02A0}" type="pres">
      <dgm:prSet presAssocID="{DB6B6337-7AF7-4A72-ADDE-131228CC8AE3}" presName="tx1" presStyleLbl="revTx" presStyleIdx="0" presStyleCnt="2" custScaleY="103008"/>
      <dgm:spPr/>
    </dgm:pt>
    <dgm:pt modelId="{AE191B45-AD50-426D-A8CF-46C2085A5128}" type="pres">
      <dgm:prSet presAssocID="{DB6B6337-7AF7-4A72-ADDE-131228CC8AE3}" presName="vert1" presStyleCnt="0"/>
      <dgm:spPr/>
    </dgm:pt>
    <dgm:pt modelId="{2E49CC20-D0B4-4B41-AA27-DB98630110D1}" type="pres">
      <dgm:prSet presAssocID="{44B2E549-ACAB-4E05-8A5A-69230474B1C4}" presName="thickLine" presStyleLbl="alignNode1" presStyleIdx="1" presStyleCnt="2"/>
      <dgm:spPr/>
    </dgm:pt>
    <dgm:pt modelId="{51828095-5F7C-4C0D-8B3A-B1F0DCA9C434}" type="pres">
      <dgm:prSet presAssocID="{44B2E549-ACAB-4E05-8A5A-69230474B1C4}" presName="horz1" presStyleCnt="0"/>
      <dgm:spPr/>
    </dgm:pt>
    <dgm:pt modelId="{60738553-6366-465B-81FF-8E24EFCB0D8B}" type="pres">
      <dgm:prSet presAssocID="{44B2E549-ACAB-4E05-8A5A-69230474B1C4}" presName="tx1" presStyleLbl="revTx" presStyleIdx="1" presStyleCnt="2"/>
      <dgm:spPr>
        <a:prstGeom prst="rect">
          <a:avLst/>
        </a:prstGeom>
      </dgm:spPr>
    </dgm:pt>
    <dgm:pt modelId="{524BA1CE-373F-4203-ACBF-36DF3F2CE115}" type="pres">
      <dgm:prSet presAssocID="{44B2E549-ACAB-4E05-8A5A-69230474B1C4}" presName="vert1" presStyleCnt="0"/>
      <dgm:spPr/>
    </dgm:pt>
  </dgm:ptLst>
  <dgm:cxnLst>
    <dgm:cxn modelId="{7DDE580F-DB2E-4CD5-AF3B-451DDD408317}" type="presOf" srcId="{44B2E549-ACAB-4E05-8A5A-69230474B1C4}" destId="{60738553-6366-465B-81FF-8E24EFCB0D8B}" srcOrd="0" destOrd="0" presId="urn:microsoft.com/office/officeart/2008/layout/LinedList"/>
    <dgm:cxn modelId="{12C33B34-BD41-4A22-8911-8FB7DFBCE484}" type="presOf" srcId="{B9F787BE-EE0A-4EC7-9757-D305C046A453}" destId="{860A2915-05F0-405A-969C-A56FB1C52216}" srcOrd="0" destOrd="0" presId="urn:microsoft.com/office/officeart/2008/layout/LinedList"/>
    <dgm:cxn modelId="{8C280D50-4755-4334-844C-2D17D03996D6}" srcId="{B9F787BE-EE0A-4EC7-9757-D305C046A453}" destId="{DB6B6337-7AF7-4A72-ADDE-131228CC8AE3}" srcOrd="0" destOrd="0" parTransId="{BE2BBD9F-4F55-4FE5-8876-2F139D3A68F0}" sibTransId="{7DE3B05F-15AD-475A-A1F4-528621BEA98C}"/>
    <dgm:cxn modelId="{8A24E2AF-DE3D-4097-A6E9-433E9B1CDACC}" type="presOf" srcId="{DB6B6337-7AF7-4A72-ADDE-131228CC8AE3}" destId="{607FA4D0-1DF9-4CDB-AED9-C24E162E02A0}" srcOrd="0" destOrd="0" presId="urn:microsoft.com/office/officeart/2008/layout/LinedList"/>
    <dgm:cxn modelId="{E7DFE2F1-4733-46DD-B4E5-188D6F161304}" srcId="{B9F787BE-EE0A-4EC7-9757-D305C046A453}" destId="{44B2E549-ACAB-4E05-8A5A-69230474B1C4}" srcOrd="1" destOrd="0" parTransId="{541F24A3-5EBF-4E96-8DE7-F6A2080B42C7}" sibTransId="{3018B66E-E259-4836-9F2B-ECB601FF8D1D}"/>
    <dgm:cxn modelId="{FC7ECD67-BD8C-4C66-BE0C-24763084C875}" type="presParOf" srcId="{860A2915-05F0-405A-969C-A56FB1C52216}" destId="{022053F7-603C-41C8-805A-B39EBEE4F635}" srcOrd="0" destOrd="0" presId="urn:microsoft.com/office/officeart/2008/layout/LinedList"/>
    <dgm:cxn modelId="{7E0BAFE8-077D-40DC-8A60-7B9118B50A54}" type="presParOf" srcId="{860A2915-05F0-405A-969C-A56FB1C52216}" destId="{BE097A31-9A16-444A-B05E-8BC24D3D65C1}" srcOrd="1" destOrd="0" presId="urn:microsoft.com/office/officeart/2008/layout/LinedList"/>
    <dgm:cxn modelId="{EEE44818-575A-4890-B9F1-8CD07A693D15}" type="presParOf" srcId="{BE097A31-9A16-444A-B05E-8BC24D3D65C1}" destId="{607FA4D0-1DF9-4CDB-AED9-C24E162E02A0}" srcOrd="0" destOrd="0" presId="urn:microsoft.com/office/officeart/2008/layout/LinedList"/>
    <dgm:cxn modelId="{FA385C8C-24FF-4699-A3CC-287BF182C908}" type="presParOf" srcId="{BE097A31-9A16-444A-B05E-8BC24D3D65C1}" destId="{AE191B45-AD50-426D-A8CF-46C2085A5128}" srcOrd="1" destOrd="0" presId="urn:microsoft.com/office/officeart/2008/layout/LinedList"/>
    <dgm:cxn modelId="{34DDE516-1D71-4D61-97D0-B46DBB80F6AC}" type="presParOf" srcId="{860A2915-05F0-405A-969C-A56FB1C52216}" destId="{2E49CC20-D0B4-4B41-AA27-DB98630110D1}" srcOrd="2" destOrd="0" presId="urn:microsoft.com/office/officeart/2008/layout/LinedList"/>
    <dgm:cxn modelId="{B87B130C-B6DA-440F-94EC-1982FA2E80F0}" type="presParOf" srcId="{860A2915-05F0-405A-969C-A56FB1C52216}" destId="{51828095-5F7C-4C0D-8B3A-B1F0DCA9C434}" srcOrd="3" destOrd="0" presId="urn:microsoft.com/office/officeart/2008/layout/LinedList"/>
    <dgm:cxn modelId="{1D24B03B-8745-452C-8033-D2495328C44C}" type="presParOf" srcId="{51828095-5F7C-4C0D-8B3A-B1F0DCA9C434}" destId="{60738553-6366-465B-81FF-8E24EFCB0D8B}" srcOrd="0" destOrd="0" presId="urn:microsoft.com/office/officeart/2008/layout/LinedList"/>
    <dgm:cxn modelId="{66E78E91-87DF-4600-9906-D4EA8BED8E2D}" type="presParOf" srcId="{51828095-5F7C-4C0D-8B3A-B1F0DCA9C434}" destId="{524BA1CE-373F-4203-ACBF-36DF3F2CE11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F787BE-EE0A-4EC7-9757-D305C046A45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B6B6337-7AF7-4A72-ADDE-131228CC8AE3}">
      <dgm:prSet custT="1"/>
      <dgm:spPr/>
      <dgm:t>
        <a:bodyPr/>
        <a:lstStyle/>
        <a:p>
          <a:r>
            <a:rPr lang="en-US" sz="4400" dirty="0">
              <a:latin typeface="Verdana" panose="020B0604030504040204" pitchFamily="34" charset="0"/>
              <a:ea typeface="Verdana" panose="020B0604030504040204" pitchFamily="34" charset="0"/>
            </a:rPr>
            <a:t>THANK YOU</a:t>
          </a:r>
        </a:p>
      </dgm:t>
    </dgm:pt>
    <dgm:pt modelId="{BE2BBD9F-4F55-4FE5-8876-2F139D3A68F0}" type="parTrans" cxnId="{8C280D50-4755-4334-844C-2D17D03996D6}">
      <dgm:prSet/>
      <dgm:spPr/>
      <dgm:t>
        <a:bodyPr/>
        <a:lstStyle/>
        <a:p>
          <a:endParaRPr lang="en-US"/>
        </a:p>
      </dgm:t>
    </dgm:pt>
    <dgm:pt modelId="{7DE3B05F-15AD-475A-A1F4-528621BEA98C}" type="sibTrans" cxnId="{8C280D50-4755-4334-844C-2D17D03996D6}">
      <dgm:prSet/>
      <dgm:spPr/>
      <dgm:t>
        <a:bodyPr/>
        <a:lstStyle/>
        <a:p>
          <a:endParaRPr lang="en-US"/>
        </a:p>
      </dgm:t>
    </dgm:pt>
    <dgm:pt modelId="{44B2E549-ACAB-4E05-8A5A-69230474B1C4}">
      <dgm:prSet custT="1"/>
      <dgm:spPr/>
      <dgm:t>
        <a:bodyPr/>
        <a:lstStyle/>
        <a:p>
          <a:endParaRPr lang="en-US" sz="2800" dirty="0"/>
        </a:p>
      </dgm:t>
    </dgm:pt>
    <dgm:pt modelId="{541F24A3-5EBF-4E96-8DE7-F6A2080B42C7}" type="parTrans" cxnId="{E7DFE2F1-4733-46DD-B4E5-188D6F161304}">
      <dgm:prSet/>
      <dgm:spPr/>
      <dgm:t>
        <a:bodyPr/>
        <a:lstStyle/>
        <a:p>
          <a:endParaRPr lang="en-US"/>
        </a:p>
      </dgm:t>
    </dgm:pt>
    <dgm:pt modelId="{3018B66E-E259-4836-9F2B-ECB601FF8D1D}" type="sibTrans" cxnId="{E7DFE2F1-4733-46DD-B4E5-188D6F161304}">
      <dgm:prSet/>
      <dgm:spPr/>
      <dgm:t>
        <a:bodyPr/>
        <a:lstStyle/>
        <a:p>
          <a:endParaRPr lang="en-US"/>
        </a:p>
      </dgm:t>
    </dgm:pt>
    <dgm:pt modelId="{860A2915-05F0-405A-969C-A56FB1C52216}" type="pres">
      <dgm:prSet presAssocID="{B9F787BE-EE0A-4EC7-9757-D305C046A453}" presName="vert0" presStyleCnt="0">
        <dgm:presLayoutVars>
          <dgm:dir/>
          <dgm:animOne val="branch"/>
          <dgm:animLvl val="lvl"/>
        </dgm:presLayoutVars>
      </dgm:prSet>
      <dgm:spPr/>
    </dgm:pt>
    <dgm:pt modelId="{022053F7-603C-41C8-805A-B39EBEE4F635}" type="pres">
      <dgm:prSet presAssocID="{DB6B6337-7AF7-4A72-ADDE-131228CC8AE3}" presName="thickLine" presStyleLbl="alignNode1" presStyleIdx="0" presStyleCnt="2"/>
      <dgm:spPr/>
    </dgm:pt>
    <dgm:pt modelId="{BE097A31-9A16-444A-B05E-8BC24D3D65C1}" type="pres">
      <dgm:prSet presAssocID="{DB6B6337-7AF7-4A72-ADDE-131228CC8AE3}" presName="horz1" presStyleCnt="0"/>
      <dgm:spPr/>
    </dgm:pt>
    <dgm:pt modelId="{607FA4D0-1DF9-4CDB-AED9-C24E162E02A0}" type="pres">
      <dgm:prSet presAssocID="{DB6B6337-7AF7-4A72-ADDE-131228CC8AE3}" presName="tx1" presStyleLbl="revTx" presStyleIdx="0" presStyleCnt="2" custScaleY="88372"/>
      <dgm:spPr/>
    </dgm:pt>
    <dgm:pt modelId="{AE191B45-AD50-426D-A8CF-46C2085A5128}" type="pres">
      <dgm:prSet presAssocID="{DB6B6337-7AF7-4A72-ADDE-131228CC8AE3}" presName="vert1" presStyleCnt="0"/>
      <dgm:spPr/>
    </dgm:pt>
    <dgm:pt modelId="{2E49CC20-D0B4-4B41-AA27-DB98630110D1}" type="pres">
      <dgm:prSet presAssocID="{44B2E549-ACAB-4E05-8A5A-69230474B1C4}" presName="thickLine" presStyleLbl="alignNode1" presStyleIdx="1" presStyleCnt="2" custLinFactNeighborX="-5245" custLinFactNeighborY="-56352"/>
      <dgm:spPr/>
    </dgm:pt>
    <dgm:pt modelId="{51828095-5F7C-4C0D-8B3A-B1F0DCA9C434}" type="pres">
      <dgm:prSet presAssocID="{44B2E549-ACAB-4E05-8A5A-69230474B1C4}" presName="horz1" presStyleCnt="0"/>
      <dgm:spPr/>
    </dgm:pt>
    <dgm:pt modelId="{60738553-6366-465B-81FF-8E24EFCB0D8B}" type="pres">
      <dgm:prSet presAssocID="{44B2E549-ACAB-4E05-8A5A-69230474B1C4}" presName="tx1" presStyleLbl="revTx" presStyleIdx="1" presStyleCnt="2"/>
      <dgm:spPr/>
    </dgm:pt>
    <dgm:pt modelId="{524BA1CE-373F-4203-ACBF-36DF3F2CE115}" type="pres">
      <dgm:prSet presAssocID="{44B2E549-ACAB-4E05-8A5A-69230474B1C4}" presName="vert1" presStyleCnt="0"/>
      <dgm:spPr/>
    </dgm:pt>
  </dgm:ptLst>
  <dgm:cxnLst>
    <dgm:cxn modelId="{7DDE580F-DB2E-4CD5-AF3B-451DDD408317}" type="presOf" srcId="{44B2E549-ACAB-4E05-8A5A-69230474B1C4}" destId="{60738553-6366-465B-81FF-8E24EFCB0D8B}" srcOrd="0" destOrd="0" presId="urn:microsoft.com/office/officeart/2008/layout/LinedList"/>
    <dgm:cxn modelId="{12C33B34-BD41-4A22-8911-8FB7DFBCE484}" type="presOf" srcId="{B9F787BE-EE0A-4EC7-9757-D305C046A453}" destId="{860A2915-05F0-405A-969C-A56FB1C52216}" srcOrd="0" destOrd="0" presId="urn:microsoft.com/office/officeart/2008/layout/LinedList"/>
    <dgm:cxn modelId="{8C280D50-4755-4334-844C-2D17D03996D6}" srcId="{B9F787BE-EE0A-4EC7-9757-D305C046A453}" destId="{DB6B6337-7AF7-4A72-ADDE-131228CC8AE3}" srcOrd="0" destOrd="0" parTransId="{BE2BBD9F-4F55-4FE5-8876-2F139D3A68F0}" sibTransId="{7DE3B05F-15AD-475A-A1F4-528621BEA98C}"/>
    <dgm:cxn modelId="{8A24E2AF-DE3D-4097-A6E9-433E9B1CDACC}" type="presOf" srcId="{DB6B6337-7AF7-4A72-ADDE-131228CC8AE3}" destId="{607FA4D0-1DF9-4CDB-AED9-C24E162E02A0}" srcOrd="0" destOrd="0" presId="urn:microsoft.com/office/officeart/2008/layout/LinedList"/>
    <dgm:cxn modelId="{E7DFE2F1-4733-46DD-B4E5-188D6F161304}" srcId="{B9F787BE-EE0A-4EC7-9757-D305C046A453}" destId="{44B2E549-ACAB-4E05-8A5A-69230474B1C4}" srcOrd="1" destOrd="0" parTransId="{541F24A3-5EBF-4E96-8DE7-F6A2080B42C7}" sibTransId="{3018B66E-E259-4836-9F2B-ECB601FF8D1D}"/>
    <dgm:cxn modelId="{FC7ECD67-BD8C-4C66-BE0C-24763084C875}" type="presParOf" srcId="{860A2915-05F0-405A-969C-A56FB1C52216}" destId="{022053F7-603C-41C8-805A-B39EBEE4F635}" srcOrd="0" destOrd="0" presId="urn:microsoft.com/office/officeart/2008/layout/LinedList"/>
    <dgm:cxn modelId="{7E0BAFE8-077D-40DC-8A60-7B9118B50A54}" type="presParOf" srcId="{860A2915-05F0-405A-969C-A56FB1C52216}" destId="{BE097A31-9A16-444A-B05E-8BC24D3D65C1}" srcOrd="1" destOrd="0" presId="urn:microsoft.com/office/officeart/2008/layout/LinedList"/>
    <dgm:cxn modelId="{EEE44818-575A-4890-B9F1-8CD07A693D15}" type="presParOf" srcId="{BE097A31-9A16-444A-B05E-8BC24D3D65C1}" destId="{607FA4D0-1DF9-4CDB-AED9-C24E162E02A0}" srcOrd="0" destOrd="0" presId="urn:microsoft.com/office/officeart/2008/layout/LinedList"/>
    <dgm:cxn modelId="{FA385C8C-24FF-4699-A3CC-287BF182C908}" type="presParOf" srcId="{BE097A31-9A16-444A-B05E-8BC24D3D65C1}" destId="{AE191B45-AD50-426D-A8CF-46C2085A5128}" srcOrd="1" destOrd="0" presId="urn:microsoft.com/office/officeart/2008/layout/LinedList"/>
    <dgm:cxn modelId="{34DDE516-1D71-4D61-97D0-B46DBB80F6AC}" type="presParOf" srcId="{860A2915-05F0-405A-969C-A56FB1C52216}" destId="{2E49CC20-D0B4-4B41-AA27-DB98630110D1}" srcOrd="2" destOrd="0" presId="urn:microsoft.com/office/officeart/2008/layout/LinedList"/>
    <dgm:cxn modelId="{B87B130C-B6DA-440F-94EC-1982FA2E80F0}" type="presParOf" srcId="{860A2915-05F0-405A-969C-A56FB1C52216}" destId="{51828095-5F7C-4C0D-8B3A-B1F0DCA9C434}" srcOrd="3" destOrd="0" presId="urn:microsoft.com/office/officeart/2008/layout/LinedList"/>
    <dgm:cxn modelId="{1D24B03B-8745-452C-8033-D2495328C44C}" type="presParOf" srcId="{51828095-5F7C-4C0D-8B3A-B1F0DCA9C434}" destId="{60738553-6366-465B-81FF-8E24EFCB0D8B}" srcOrd="0" destOrd="0" presId="urn:microsoft.com/office/officeart/2008/layout/LinedList"/>
    <dgm:cxn modelId="{66E78E91-87DF-4600-9906-D4EA8BED8E2D}" type="presParOf" srcId="{51828095-5F7C-4C0D-8B3A-B1F0DCA9C434}" destId="{524BA1CE-373F-4203-ACBF-36DF3F2CE11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053F7-603C-41C8-805A-B39EBEE4F635}">
      <dsp:nvSpPr>
        <dsp:cNvPr id="0" name=""/>
        <dsp:cNvSpPr/>
      </dsp:nvSpPr>
      <dsp:spPr>
        <a:xfrm>
          <a:off x="0" y="1265"/>
          <a:ext cx="6096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FA4D0-1DF9-4CDB-AED9-C24E162E02A0}">
      <dsp:nvSpPr>
        <dsp:cNvPr id="0" name=""/>
        <dsp:cNvSpPr/>
      </dsp:nvSpPr>
      <dsp:spPr>
        <a:xfrm>
          <a:off x="0" y="1265"/>
          <a:ext cx="6090046" cy="1565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 dirty="0">
              <a:latin typeface="Verdana" panose="020B0604030504040204" pitchFamily="34" charset="0"/>
              <a:ea typeface="Verdana" panose="020B0604030504040204" pitchFamily="34" charset="0"/>
            </a:rPr>
            <a:t>SENIOR ADVISORY COMMISSION</a:t>
          </a:r>
        </a:p>
      </dsp:txBody>
      <dsp:txXfrm>
        <a:off x="0" y="1265"/>
        <a:ext cx="6090046" cy="1565372"/>
      </dsp:txXfrm>
    </dsp:sp>
    <dsp:sp modelId="{2E49CC20-D0B4-4B41-AA27-DB98630110D1}">
      <dsp:nvSpPr>
        <dsp:cNvPr id="0" name=""/>
        <dsp:cNvSpPr/>
      </dsp:nvSpPr>
      <dsp:spPr>
        <a:xfrm>
          <a:off x="0" y="1566638"/>
          <a:ext cx="6096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38553-6366-465B-81FF-8E24EFCB0D8B}">
      <dsp:nvSpPr>
        <dsp:cNvPr id="0" name=""/>
        <dsp:cNvSpPr/>
      </dsp:nvSpPr>
      <dsp:spPr>
        <a:xfrm>
          <a:off x="0" y="1566638"/>
          <a:ext cx="6096000" cy="151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0" y="1566638"/>
        <a:ext cx="6096000" cy="1519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053F7-603C-41C8-805A-B39EBEE4F635}">
      <dsp:nvSpPr>
        <dsp:cNvPr id="0" name=""/>
        <dsp:cNvSpPr/>
      </dsp:nvSpPr>
      <dsp:spPr>
        <a:xfrm>
          <a:off x="0" y="3181"/>
          <a:ext cx="403859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FA4D0-1DF9-4CDB-AED9-C24E162E02A0}">
      <dsp:nvSpPr>
        <dsp:cNvPr id="0" name=""/>
        <dsp:cNvSpPr/>
      </dsp:nvSpPr>
      <dsp:spPr>
        <a:xfrm>
          <a:off x="0" y="3181"/>
          <a:ext cx="4038599" cy="2678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latin typeface="Verdana" panose="020B0604030504040204" pitchFamily="34" charset="0"/>
              <a:ea typeface="Verdana" panose="020B0604030504040204" pitchFamily="34" charset="0"/>
            </a:rPr>
            <a:t>THANK YOU</a:t>
          </a:r>
        </a:p>
      </dsp:txBody>
      <dsp:txXfrm>
        <a:off x="0" y="3181"/>
        <a:ext cx="4038599" cy="2678124"/>
      </dsp:txXfrm>
    </dsp:sp>
    <dsp:sp modelId="{2E49CC20-D0B4-4B41-AA27-DB98630110D1}">
      <dsp:nvSpPr>
        <dsp:cNvPr id="0" name=""/>
        <dsp:cNvSpPr/>
      </dsp:nvSpPr>
      <dsp:spPr>
        <a:xfrm>
          <a:off x="0" y="973551"/>
          <a:ext cx="403859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38553-6366-465B-81FF-8E24EFCB0D8B}">
      <dsp:nvSpPr>
        <dsp:cNvPr id="0" name=""/>
        <dsp:cNvSpPr/>
      </dsp:nvSpPr>
      <dsp:spPr>
        <a:xfrm>
          <a:off x="0" y="2681305"/>
          <a:ext cx="4038599" cy="303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0" y="2681305"/>
        <a:ext cx="4038599" cy="3030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7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2733" y="0"/>
            <a:ext cx="4033943" cy="3527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A5D1E-12D5-464A-8237-5193AE68A7C2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8"/>
            <a:ext cx="7447280" cy="27653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320"/>
            <a:ext cx="4033943" cy="3527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2733" y="6670320"/>
            <a:ext cx="4033943" cy="3527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A86E8-FFA5-463D-ABF5-5F5478EC3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A86E8-FFA5-463D-ABF5-5F5478EC3A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6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EF220-FC29-A4B2-FAFD-5F70D22AF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7A4ED1-74BC-353C-C1DB-BCD3B5058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CF8588-D65B-C056-D3A0-CD5DD7C5AE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2C2D4-613B-49EE-5804-3FA29EA2B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A86E8-FFA5-463D-ABF5-5F5478EC3A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55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1D7C3-5280-9E78-05C1-1CB9ECBB7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A9256B-639C-8A6F-D547-CD68B5F94F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39F6F9-2476-5179-59B0-C849869C87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FED45-F9DA-3324-E963-7965EA228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A86E8-FFA5-463D-ABF5-5F5478EC3A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83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8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0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02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82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15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18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3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85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5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2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7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9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8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5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logo for a company&#10;&#10;Description automatically generated">
            <a:extLst>
              <a:ext uri="{FF2B5EF4-FFF2-40B4-BE49-F238E27FC236}">
                <a16:creationId xmlns:a16="http://schemas.microsoft.com/office/drawing/2014/main" id="{C46E1046-70C5-D698-802E-47250A16A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882173"/>
            <a:ext cx="6391533" cy="3435448"/>
          </a:xfrm>
          <a:prstGeom prst="rect">
            <a:avLst/>
          </a:prstGeom>
        </p:spPr>
      </p:pic>
      <p:graphicFrame>
        <p:nvGraphicFramePr>
          <p:cNvPr id="18" name="object 44">
            <a:extLst>
              <a:ext uri="{FF2B5EF4-FFF2-40B4-BE49-F238E27FC236}">
                <a16:creationId xmlns:a16="http://schemas.microsoft.com/office/drawing/2014/main" id="{76A1EEEA-908B-2D05-111A-91B35765B1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120688"/>
              </p:ext>
            </p:extLst>
          </p:nvPr>
        </p:nvGraphicFramePr>
        <p:xfrm>
          <a:off x="304800" y="341435"/>
          <a:ext cx="6096000" cy="3087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7E6D04-B0A9-A086-4CC4-3DE69ECEAE52}"/>
              </a:ext>
            </a:extLst>
          </p:cNvPr>
          <p:cNvSpPr txBox="1"/>
          <p:nvPr/>
        </p:nvSpPr>
        <p:spPr>
          <a:xfrm>
            <a:off x="304800" y="19812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Regular Meeting | April 9, 2026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DE0883B-7E73-CFF2-D5CD-C3D16662B06B}"/>
              </a:ext>
            </a:extLst>
          </p:cNvPr>
          <p:cNvSpPr txBox="1"/>
          <p:nvPr/>
        </p:nvSpPr>
        <p:spPr>
          <a:xfrm>
            <a:off x="8077200" y="5391550"/>
            <a:ext cx="3477334" cy="985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500" b="1" cap="all" spc="-10" dirty="0">
                <a:solidFill>
                  <a:schemeClr val="accent1"/>
                </a:solidFill>
              </a:rPr>
              <a:t>*Flyers are available on the City website at www.ci.lathrop.ca.us/parksrec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11DCC5-25FF-1265-B32B-589EC71EA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9284447" cy="706964"/>
          </a:xfrm>
        </p:spPr>
        <p:txBody>
          <a:bodyPr/>
          <a:lstStyle/>
          <a:p>
            <a:r>
              <a:rPr lang="en-US" sz="4800" dirty="0"/>
              <a:t>UPCOMING SPECIAL EVENTS…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73D225-5019-176A-4187-E79E6CB390AE}"/>
              </a:ext>
            </a:extLst>
          </p:cNvPr>
          <p:cNvSpPr txBox="1"/>
          <p:nvPr/>
        </p:nvSpPr>
        <p:spPr>
          <a:xfrm>
            <a:off x="838200" y="2743200"/>
            <a:ext cx="3505200" cy="203132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b="1" dirty="0"/>
              <a:t>EARTH DAY RECYCLING EVENT</a:t>
            </a:r>
          </a:p>
          <a:p>
            <a:pPr algn="just"/>
            <a:r>
              <a:rPr lang="en-US" b="1" dirty="0"/>
              <a:t>SATURDAY, APRIL 18, 2026</a:t>
            </a:r>
          </a:p>
          <a:p>
            <a:pPr algn="just"/>
            <a:r>
              <a:rPr lang="en-US" b="1" dirty="0"/>
              <a:t>GENERATIONS CENTER</a:t>
            </a:r>
          </a:p>
          <a:p>
            <a:pPr algn="just"/>
            <a:r>
              <a:rPr lang="en-US" b="1" dirty="0"/>
              <a:t>450 SPARTAN WAY </a:t>
            </a:r>
          </a:p>
          <a:p>
            <a:pPr algn="just"/>
            <a:r>
              <a:rPr lang="en-US" b="1" dirty="0"/>
              <a:t>9AM – 12PM </a:t>
            </a:r>
          </a:p>
          <a:p>
            <a:pPr algn="just"/>
            <a:r>
              <a:rPr lang="en-US" b="1" dirty="0"/>
              <a:t>DRIVE-THRU EVENT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92A9B8-927F-DF50-8276-8B3A40368262}"/>
              </a:ext>
            </a:extLst>
          </p:cNvPr>
          <p:cNvSpPr txBox="1"/>
          <p:nvPr/>
        </p:nvSpPr>
        <p:spPr>
          <a:xfrm>
            <a:off x="6327872" y="2895600"/>
            <a:ext cx="5025928" cy="175432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b="1" dirty="0"/>
              <a:t>JOYCE GATTO ART SHOW AND SALE</a:t>
            </a:r>
          </a:p>
          <a:p>
            <a:pPr algn="just"/>
            <a:r>
              <a:rPr lang="en-US" b="1" dirty="0"/>
              <a:t>ART INTAKE </a:t>
            </a:r>
          </a:p>
          <a:p>
            <a:pPr algn="just"/>
            <a:r>
              <a:rPr lang="en-US" b="1" dirty="0"/>
              <a:t>FRIDAY, APRIL 24</a:t>
            </a:r>
            <a:r>
              <a:rPr lang="en-US" b="1" baseline="30000" dirty="0"/>
              <a:t>TH</a:t>
            </a:r>
            <a:r>
              <a:rPr lang="en-US" b="1" dirty="0"/>
              <a:t> &amp; SATURDAY, APRIL 25</a:t>
            </a:r>
            <a:r>
              <a:rPr lang="en-US" b="1" baseline="30000" dirty="0"/>
              <a:t>TH</a:t>
            </a:r>
          </a:p>
          <a:p>
            <a:pPr algn="just"/>
            <a:r>
              <a:rPr lang="en-US" b="1" dirty="0"/>
              <a:t>CITY HALL </a:t>
            </a:r>
          </a:p>
          <a:p>
            <a:pPr algn="just"/>
            <a:r>
              <a:rPr lang="en-US" b="1" dirty="0"/>
              <a:t>390 TOWNE CENTRE DRIVE</a:t>
            </a:r>
          </a:p>
          <a:p>
            <a:pPr algn="just"/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58B151-DF02-B908-C0A7-298504EE0EF7}"/>
              </a:ext>
            </a:extLst>
          </p:cNvPr>
          <p:cNvSpPr txBox="1"/>
          <p:nvPr/>
        </p:nvSpPr>
        <p:spPr>
          <a:xfrm>
            <a:off x="3733800" y="5029200"/>
            <a:ext cx="35052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b="1" dirty="0"/>
              <a:t>COMMUNITY GARAGE SALE</a:t>
            </a:r>
          </a:p>
          <a:p>
            <a:pPr algn="just"/>
            <a:r>
              <a:rPr lang="en-US" b="1" dirty="0"/>
              <a:t>SATURDAY, MAY 16, 2026</a:t>
            </a:r>
          </a:p>
          <a:p>
            <a:pPr algn="just"/>
            <a:r>
              <a:rPr lang="en-US" b="1" dirty="0"/>
              <a:t>GENERATIONS CENTER</a:t>
            </a:r>
          </a:p>
          <a:p>
            <a:pPr algn="just"/>
            <a:r>
              <a:rPr lang="en-US" b="1" dirty="0"/>
              <a:t>450 SPARTAN WAY </a:t>
            </a:r>
          </a:p>
          <a:p>
            <a:pPr algn="just"/>
            <a:r>
              <a:rPr lang="en-US" b="1" dirty="0"/>
              <a:t>8AM – 12PM </a:t>
            </a:r>
          </a:p>
        </p:txBody>
      </p:sp>
    </p:spTree>
    <p:extLst>
      <p:ext uri="{BB962C8B-B14F-4D97-AF65-F5344CB8AC3E}">
        <p14:creationId xmlns:p14="http://schemas.microsoft.com/office/powerpoint/2010/main" val="9542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C51A97-3021-3088-E9F4-C50A40CCE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622F691-7E68-4AA5-BBF4-275653B98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8FDB432D-0416-4E52-BDE8-9416159A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B50E8490-F5B7-4F0A-AB54-8C36EC796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6CEF36F-DD08-4A0E-997E-E03683921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C2B7642F-C92E-4201-9030-5D7006C57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F784B40C-F09A-4D1C-B0DE-9958878731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10E8B78D-9950-4316-A9CF-E6E5D2CC8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0" name="Freeform 5">
              <a:extLst>
                <a:ext uri="{FF2B5EF4-FFF2-40B4-BE49-F238E27FC236}">
                  <a16:creationId xmlns:a16="http://schemas.microsoft.com/office/drawing/2014/main" id="{E453D5D3-2C2C-42B0-BEA5-B81CBA62E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2" name="Rectangle 181">
            <a:extLst>
              <a:ext uri="{FF2B5EF4-FFF2-40B4-BE49-F238E27FC236}">
                <a16:creationId xmlns:a16="http://schemas.microsoft.com/office/drawing/2014/main" id="{8B072D99-315F-4D5C-8F95-7855C1245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F3E4EA-7C3B-073D-3654-B21D65AB20FF}"/>
              </a:ext>
            </a:extLst>
          </p:cNvPr>
          <p:cNvSpPr txBox="1"/>
          <p:nvPr/>
        </p:nvSpPr>
        <p:spPr>
          <a:xfrm>
            <a:off x="649975" y="4517136"/>
            <a:ext cx="9453911" cy="11749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YOUTH DEVELOPMENT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EA4620-44AB-54FA-B345-52E1B650CB3D}"/>
              </a:ext>
            </a:extLst>
          </p:cNvPr>
          <p:cNvSpPr txBox="1"/>
          <p:nvPr/>
        </p:nvSpPr>
        <p:spPr>
          <a:xfrm>
            <a:off x="649976" y="5692877"/>
            <a:ext cx="9453911" cy="5353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cap="all" spc="-10" dirty="0">
                <a:solidFill>
                  <a:schemeClr val="accent1"/>
                </a:solidFill>
              </a:rPr>
              <a:t>*Flyers are available on the City website at www.ci.lathrop.ca.us/parksrec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95908C-C5D2-0CDD-BF17-E705062201CB}"/>
              </a:ext>
            </a:extLst>
          </p:cNvPr>
          <p:cNvSpPr txBox="1"/>
          <p:nvPr/>
        </p:nvSpPr>
        <p:spPr>
          <a:xfrm>
            <a:off x="875342" y="1578607"/>
            <a:ext cx="4414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accent1"/>
                </a:solidFill>
              </a:rPr>
              <a:t>PARENT &amp; 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MINI EINSTEINS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IF YOU GIVE A KID A KITCHEN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JURASSIC ADVENTURE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TINY TOT OPEN PLAY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A10413-A874-7A74-3025-2702871C978C}"/>
              </a:ext>
            </a:extLst>
          </p:cNvPr>
          <p:cNvSpPr txBox="1"/>
          <p:nvPr/>
        </p:nvSpPr>
        <p:spPr>
          <a:xfrm>
            <a:off x="6194211" y="1635399"/>
            <a:ext cx="4414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accent1"/>
                </a:solidFill>
              </a:rPr>
              <a:t>YOUTH ENRICHMENT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CULINARY KIDS | HAPPIEST CHEFS ON EARTH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CROCHET WORKSHOP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bg1"/>
                </a:solidFill>
              </a:rPr>
              <a:t>TWEEN NIGHT OUT | VIBE CHECK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5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A14E66-72A7-B644-E8BB-E004D0AB7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>
            <a:extLst>
              <a:ext uri="{FF2B5EF4-FFF2-40B4-BE49-F238E27FC236}">
                <a16:creationId xmlns:a16="http://schemas.microsoft.com/office/drawing/2014/main" id="{CD950F15-6D99-47E2-B154-2C00E88E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1A14C901-D8C8-4CD1-AAA5-1A817CF01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197C4951-D8F5-46FB-8B71-688125345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F86A28D8-A49D-4FCF-A23D-E67EB998D2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E5457A18-54B4-4D19-8822-970FB0CF6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2FD1E74F-5193-4410-8D57-F2F44EDBC9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3A60DA7D-DF3C-42E6-B8E7-CA05113A2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49DD32C2-73A0-44F9-A340-1E4DBD521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FE4FEFB-1CF6-42E6-A494-7745875401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9072FF-05C6-B7FE-D7A7-7E23CF968715}"/>
              </a:ext>
            </a:extLst>
          </p:cNvPr>
          <p:cNvSpPr txBox="1"/>
          <p:nvPr/>
        </p:nvSpPr>
        <p:spPr>
          <a:xfrm>
            <a:off x="8160773" y="1277653"/>
            <a:ext cx="3020133" cy="31173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54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TEENS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5A5AA3-C90F-1F0C-8A21-F1E7EDE59228}"/>
              </a:ext>
            </a:extLst>
          </p:cNvPr>
          <p:cNvSpPr txBox="1"/>
          <p:nvPr/>
        </p:nvSpPr>
        <p:spPr>
          <a:xfrm>
            <a:off x="7772400" y="4591665"/>
            <a:ext cx="3809999" cy="985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500" cap="all" spc="-10" dirty="0">
                <a:solidFill>
                  <a:schemeClr val="accent1"/>
                </a:solidFill>
              </a:rPr>
              <a:t>*Flyers are available on the City website at www.ci.lathrop.ca.us/parksrec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798C1F8-83FA-4DD8-8069-1EA9614C1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62" y="1113062"/>
            <a:ext cx="6470908" cy="4628759"/>
          </a:xfrm>
          <a:prstGeom prst="rect">
            <a:avLst/>
          </a:prstGeom>
          <a:solidFill>
            <a:srgbClr val="FFFFFE"/>
          </a:solidFill>
          <a:ln w="15875">
            <a:solidFill>
              <a:schemeClr val="tx2">
                <a:lumMod val="75000"/>
              </a:schemeClr>
            </a:solidFill>
          </a:ln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81FA4-3324-F4D3-692F-498383EDBA5B}"/>
              </a:ext>
            </a:extLst>
          </p:cNvPr>
          <p:cNvSpPr txBox="1"/>
          <p:nvPr/>
        </p:nvSpPr>
        <p:spPr>
          <a:xfrm>
            <a:off x="1588672" y="1785871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TEENS VS. SENIORS </a:t>
            </a:r>
          </a:p>
          <a:p>
            <a:pPr algn="just"/>
            <a:r>
              <a:rPr lang="en-US" b="1" dirty="0"/>
              <a:t>POOL TOURNAMENT</a:t>
            </a:r>
          </a:p>
          <a:p>
            <a:pPr algn="just"/>
            <a:r>
              <a:rPr lang="en-US" b="1" dirty="0"/>
              <a:t>FRIDAY, APRIL 10</a:t>
            </a:r>
            <a:r>
              <a:rPr lang="en-US" b="1" baseline="30000" dirty="0"/>
              <a:t>TH</a:t>
            </a:r>
            <a:r>
              <a:rPr lang="en-US" b="1" dirty="0"/>
              <a:t> </a:t>
            </a:r>
          </a:p>
          <a:p>
            <a:pPr algn="just"/>
            <a:r>
              <a:rPr lang="en-US" b="1" dirty="0"/>
              <a:t>4PM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F5AF76-B3C7-7D54-F751-EFBCE3ABE644}"/>
              </a:ext>
            </a:extLst>
          </p:cNvPr>
          <p:cNvSpPr txBox="1"/>
          <p:nvPr/>
        </p:nvSpPr>
        <p:spPr>
          <a:xfrm>
            <a:off x="1518422" y="3587551"/>
            <a:ext cx="5578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TEEN MOVIE NIGHT</a:t>
            </a:r>
          </a:p>
          <a:p>
            <a:pPr algn="just"/>
            <a:r>
              <a:rPr lang="en-US" b="1" dirty="0"/>
              <a:t>FRIDAY, APRIL 24</a:t>
            </a:r>
            <a:r>
              <a:rPr lang="en-US" b="1" baseline="30000" dirty="0"/>
              <a:t>TH</a:t>
            </a:r>
            <a:r>
              <a:rPr lang="en-US" b="1" dirty="0"/>
              <a:t> </a:t>
            </a:r>
          </a:p>
          <a:p>
            <a:pPr algn="just"/>
            <a:r>
              <a:rPr lang="en-US" b="1" dirty="0"/>
              <a:t>6PM – 9PM</a:t>
            </a:r>
          </a:p>
          <a:p>
            <a:pPr algn="just"/>
            <a:r>
              <a:rPr lang="en-US" b="1" dirty="0"/>
              <a:t>$15</a:t>
            </a:r>
          </a:p>
          <a:p>
            <a:pPr algn="just"/>
            <a:r>
              <a:rPr lang="en-US" b="1" dirty="0"/>
              <a:t>POPCORN BAR | BOXED CANDY | SODA FLOATS </a:t>
            </a:r>
          </a:p>
        </p:txBody>
      </p:sp>
    </p:spTree>
    <p:extLst>
      <p:ext uri="{BB962C8B-B14F-4D97-AF65-F5344CB8AC3E}">
        <p14:creationId xmlns:p14="http://schemas.microsoft.com/office/powerpoint/2010/main" val="37046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3032BA-53E8-6499-B4C9-4F3B62260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400EB94E-5986-4A12-9EB9-D21A53B9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7F07D5C4-3883-4C39-8013-AC2F712ED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C20A3FE4-A244-4989-A306-D8ED4C08E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F656144B-C589-407F-936D-09B5AA8DB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ED4F0EAD-BAEE-4EB8-9576-9A62966B0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39AA23D1-4D6D-4FA4-9012-7A02B8674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2A43045-2CA7-4819-892F-B8174077E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9" name="Freeform 5">
              <a:extLst>
                <a:ext uri="{FF2B5EF4-FFF2-40B4-BE49-F238E27FC236}">
                  <a16:creationId xmlns:a16="http://schemas.microsoft.com/office/drawing/2014/main" id="{F10E3408-E9E0-466A-8A4D-41E8EF19CC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D15D5E7E-3BAB-4D01-9675-EF20F2518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F032EDB6-F2A7-4A29-9555-58729910B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371525">
            <a:off x="263767" y="4117124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2" name="Freeform 5">
            <a:extLst>
              <a:ext uri="{FF2B5EF4-FFF2-40B4-BE49-F238E27FC236}">
                <a16:creationId xmlns:a16="http://schemas.microsoft.com/office/drawing/2014/main" id="{9BD6EAF2-4403-4D72-98AA-E839C0EEF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800000">
            <a:off x="457200" y="0"/>
            <a:ext cx="11277600" cy="4533900"/>
          </a:xfrm>
          <a:custGeom>
            <a:avLst/>
            <a:gdLst/>
            <a:ahLst/>
            <a:cxnLst/>
            <a:rect l="0" t="0" r="r" b="b"/>
            <a:pathLst>
              <a:path w="7104" h="2856">
                <a:moveTo>
                  <a:pt x="0" y="0"/>
                </a:moveTo>
                <a:lnTo>
                  <a:pt x="0" y="2856"/>
                </a:lnTo>
                <a:lnTo>
                  <a:pt x="7104" y="2856"/>
                </a:lnTo>
                <a:lnTo>
                  <a:pt x="7104" y="1"/>
                </a:lnTo>
                <a:lnTo>
                  <a:pt x="7104" y="1"/>
                </a:lnTo>
                <a:lnTo>
                  <a:pt x="6943" y="26"/>
                </a:lnTo>
                <a:lnTo>
                  <a:pt x="6782" y="50"/>
                </a:lnTo>
                <a:lnTo>
                  <a:pt x="6621" y="73"/>
                </a:lnTo>
                <a:lnTo>
                  <a:pt x="6459" y="93"/>
                </a:lnTo>
                <a:lnTo>
                  <a:pt x="6298" y="113"/>
                </a:lnTo>
                <a:lnTo>
                  <a:pt x="6136" y="132"/>
                </a:lnTo>
                <a:lnTo>
                  <a:pt x="5976" y="148"/>
                </a:lnTo>
                <a:lnTo>
                  <a:pt x="5814" y="163"/>
                </a:lnTo>
                <a:lnTo>
                  <a:pt x="5653" y="177"/>
                </a:lnTo>
                <a:lnTo>
                  <a:pt x="5494" y="189"/>
                </a:lnTo>
                <a:lnTo>
                  <a:pt x="5334" y="201"/>
                </a:lnTo>
                <a:lnTo>
                  <a:pt x="5175" y="211"/>
                </a:lnTo>
                <a:lnTo>
                  <a:pt x="5017" y="219"/>
                </a:lnTo>
                <a:lnTo>
                  <a:pt x="4859" y="227"/>
                </a:lnTo>
                <a:lnTo>
                  <a:pt x="4703" y="234"/>
                </a:lnTo>
                <a:lnTo>
                  <a:pt x="4548" y="239"/>
                </a:lnTo>
                <a:lnTo>
                  <a:pt x="4393" y="243"/>
                </a:lnTo>
                <a:lnTo>
                  <a:pt x="4240" y="247"/>
                </a:lnTo>
                <a:lnTo>
                  <a:pt x="4088" y="249"/>
                </a:lnTo>
                <a:lnTo>
                  <a:pt x="3937" y="251"/>
                </a:lnTo>
                <a:lnTo>
                  <a:pt x="3788" y="252"/>
                </a:lnTo>
                <a:lnTo>
                  <a:pt x="3640" y="251"/>
                </a:lnTo>
                <a:lnTo>
                  <a:pt x="3494" y="251"/>
                </a:lnTo>
                <a:lnTo>
                  <a:pt x="3349" y="249"/>
                </a:lnTo>
                <a:lnTo>
                  <a:pt x="3207" y="246"/>
                </a:lnTo>
                <a:lnTo>
                  <a:pt x="3066" y="243"/>
                </a:lnTo>
                <a:lnTo>
                  <a:pt x="2928" y="240"/>
                </a:lnTo>
                <a:lnTo>
                  <a:pt x="2791" y="235"/>
                </a:lnTo>
                <a:lnTo>
                  <a:pt x="2656" y="230"/>
                </a:lnTo>
                <a:lnTo>
                  <a:pt x="2524" y="225"/>
                </a:lnTo>
                <a:lnTo>
                  <a:pt x="2266" y="212"/>
                </a:lnTo>
                <a:lnTo>
                  <a:pt x="2019" y="198"/>
                </a:lnTo>
                <a:lnTo>
                  <a:pt x="1782" y="183"/>
                </a:lnTo>
                <a:lnTo>
                  <a:pt x="1557" y="167"/>
                </a:lnTo>
                <a:lnTo>
                  <a:pt x="1343" y="150"/>
                </a:lnTo>
                <a:lnTo>
                  <a:pt x="1144" y="132"/>
                </a:lnTo>
                <a:lnTo>
                  <a:pt x="957" y="114"/>
                </a:lnTo>
                <a:lnTo>
                  <a:pt x="785" y="96"/>
                </a:lnTo>
                <a:lnTo>
                  <a:pt x="627" y="79"/>
                </a:lnTo>
                <a:lnTo>
                  <a:pt x="487" y="63"/>
                </a:lnTo>
                <a:lnTo>
                  <a:pt x="361" y="48"/>
                </a:lnTo>
                <a:lnTo>
                  <a:pt x="254" y="35"/>
                </a:lnTo>
                <a:lnTo>
                  <a:pt x="165" y="23"/>
                </a:lnTo>
                <a:lnTo>
                  <a:pt x="42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03A1A3AB-744C-456D-8F59-3C5340DD1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4B1129-40FE-B918-BA67-184E5C48E686}"/>
              </a:ext>
            </a:extLst>
          </p:cNvPr>
          <p:cNvSpPr txBox="1"/>
          <p:nvPr/>
        </p:nvSpPr>
        <p:spPr>
          <a:xfrm>
            <a:off x="649975" y="4517136"/>
            <a:ext cx="10893095" cy="11749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60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SPORTS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C4C12D-8690-C43C-D055-DDAE5542AD87}"/>
              </a:ext>
            </a:extLst>
          </p:cNvPr>
          <p:cNvSpPr txBox="1"/>
          <p:nvPr/>
        </p:nvSpPr>
        <p:spPr>
          <a:xfrm>
            <a:off x="649976" y="5692877"/>
            <a:ext cx="10893095" cy="5353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cap="all" spc="-10">
                <a:solidFill>
                  <a:schemeClr val="accent1"/>
                </a:solidFill>
              </a:rPr>
              <a:t>*Flyers are available on the City website at www.ci.lathrop.ca.us/parksrec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3882596-DDE6-4106-A6C4-50CAEE3A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310536-D283-9C1E-2448-37EC19D1A21C}"/>
              </a:ext>
            </a:extLst>
          </p:cNvPr>
          <p:cNvSpPr txBox="1"/>
          <p:nvPr/>
        </p:nvSpPr>
        <p:spPr>
          <a:xfrm>
            <a:off x="997227" y="2121283"/>
            <a:ext cx="3133726" cy="3898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8100" marR="30480" lvl="2">
              <a:spcBef>
                <a:spcPts val="1000"/>
              </a:spcBef>
              <a:buClr>
                <a:schemeClr val="accent1"/>
              </a:buClr>
              <a:buSzPct val="80000"/>
            </a:pPr>
            <a:endParaRPr lang="en-US" spc="-1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E002A3-BE7E-FCDF-0EE7-ACA86257DBDE}"/>
              </a:ext>
            </a:extLst>
          </p:cNvPr>
          <p:cNvSpPr txBox="1"/>
          <p:nvPr/>
        </p:nvSpPr>
        <p:spPr>
          <a:xfrm>
            <a:off x="1019350" y="588968"/>
            <a:ext cx="9246944" cy="33239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chemeClr val="bg1"/>
                </a:solidFill>
              </a:rPr>
              <a:t>PARENT &amp; ME</a:t>
            </a:r>
          </a:p>
          <a:p>
            <a:pPr algn="ctr"/>
            <a:r>
              <a:rPr lang="en-US" sz="3200" b="1" dirty="0"/>
              <a:t>MINI-MOVERS T-BALL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TEEN VOLLEYBALL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ADULT VOLLEYBALL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478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864224-8E3A-4E7A-CE27-6C9849574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00EB94E-5986-4A12-9EB9-D21A53B9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F07D5C4-3883-4C39-8013-AC2F712ED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C20A3FE4-A244-4989-A306-D8ED4C08E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F656144B-C589-407F-936D-09B5AA8DB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ED4F0EAD-BAEE-4EB8-9576-9A62966B0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9AA23D1-4D6D-4FA4-9012-7A02B8674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2A43045-2CA7-4819-892F-B8174077E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5" name="Freeform 5">
              <a:extLst>
                <a:ext uri="{FF2B5EF4-FFF2-40B4-BE49-F238E27FC236}">
                  <a16:creationId xmlns:a16="http://schemas.microsoft.com/office/drawing/2014/main" id="{F10E3408-E9E0-466A-8A4D-41E8EF19CC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15D5E7E-3BAB-4D01-9675-EF20F2518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F032EDB6-F2A7-4A29-9555-58729910B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371525">
            <a:off x="263767" y="4117124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9BD6EAF2-4403-4D72-98AA-E839C0EEF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800000">
            <a:off x="457200" y="0"/>
            <a:ext cx="11277600" cy="4533900"/>
          </a:xfrm>
          <a:custGeom>
            <a:avLst/>
            <a:gdLst/>
            <a:ahLst/>
            <a:cxnLst/>
            <a:rect l="0" t="0" r="r" b="b"/>
            <a:pathLst>
              <a:path w="7104" h="2856">
                <a:moveTo>
                  <a:pt x="0" y="0"/>
                </a:moveTo>
                <a:lnTo>
                  <a:pt x="0" y="2856"/>
                </a:lnTo>
                <a:lnTo>
                  <a:pt x="7104" y="2856"/>
                </a:lnTo>
                <a:lnTo>
                  <a:pt x="7104" y="1"/>
                </a:lnTo>
                <a:lnTo>
                  <a:pt x="7104" y="1"/>
                </a:lnTo>
                <a:lnTo>
                  <a:pt x="6943" y="26"/>
                </a:lnTo>
                <a:lnTo>
                  <a:pt x="6782" y="50"/>
                </a:lnTo>
                <a:lnTo>
                  <a:pt x="6621" y="73"/>
                </a:lnTo>
                <a:lnTo>
                  <a:pt x="6459" y="93"/>
                </a:lnTo>
                <a:lnTo>
                  <a:pt x="6298" y="113"/>
                </a:lnTo>
                <a:lnTo>
                  <a:pt x="6136" y="132"/>
                </a:lnTo>
                <a:lnTo>
                  <a:pt x="5976" y="148"/>
                </a:lnTo>
                <a:lnTo>
                  <a:pt x="5814" y="163"/>
                </a:lnTo>
                <a:lnTo>
                  <a:pt x="5653" y="177"/>
                </a:lnTo>
                <a:lnTo>
                  <a:pt x="5494" y="189"/>
                </a:lnTo>
                <a:lnTo>
                  <a:pt x="5334" y="201"/>
                </a:lnTo>
                <a:lnTo>
                  <a:pt x="5175" y="211"/>
                </a:lnTo>
                <a:lnTo>
                  <a:pt x="5017" y="219"/>
                </a:lnTo>
                <a:lnTo>
                  <a:pt x="4859" y="227"/>
                </a:lnTo>
                <a:lnTo>
                  <a:pt x="4703" y="234"/>
                </a:lnTo>
                <a:lnTo>
                  <a:pt x="4548" y="239"/>
                </a:lnTo>
                <a:lnTo>
                  <a:pt x="4393" y="243"/>
                </a:lnTo>
                <a:lnTo>
                  <a:pt x="4240" y="247"/>
                </a:lnTo>
                <a:lnTo>
                  <a:pt x="4088" y="249"/>
                </a:lnTo>
                <a:lnTo>
                  <a:pt x="3937" y="251"/>
                </a:lnTo>
                <a:lnTo>
                  <a:pt x="3788" y="252"/>
                </a:lnTo>
                <a:lnTo>
                  <a:pt x="3640" y="251"/>
                </a:lnTo>
                <a:lnTo>
                  <a:pt x="3494" y="251"/>
                </a:lnTo>
                <a:lnTo>
                  <a:pt x="3349" y="249"/>
                </a:lnTo>
                <a:lnTo>
                  <a:pt x="3207" y="246"/>
                </a:lnTo>
                <a:lnTo>
                  <a:pt x="3066" y="243"/>
                </a:lnTo>
                <a:lnTo>
                  <a:pt x="2928" y="240"/>
                </a:lnTo>
                <a:lnTo>
                  <a:pt x="2791" y="235"/>
                </a:lnTo>
                <a:lnTo>
                  <a:pt x="2656" y="230"/>
                </a:lnTo>
                <a:lnTo>
                  <a:pt x="2524" y="225"/>
                </a:lnTo>
                <a:lnTo>
                  <a:pt x="2266" y="212"/>
                </a:lnTo>
                <a:lnTo>
                  <a:pt x="2019" y="198"/>
                </a:lnTo>
                <a:lnTo>
                  <a:pt x="1782" y="183"/>
                </a:lnTo>
                <a:lnTo>
                  <a:pt x="1557" y="167"/>
                </a:lnTo>
                <a:lnTo>
                  <a:pt x="1343" y="150"/>
                </a:lnTo>
                <a:lnTo>
                  <a:pt x="1144" y="132"/>
                </a:lnTo>
                <a:lnTo>
                  <a:pt x="957" y="114"/>
                </a:lnTo>
                <a:lnTo>
                  <a:pt x="785" y="96"/>
                </a:lnTo>
                <a:lnTo>
                  <a:pt x="627" y="79"/>
                </a:lnTo>
                <a:lnTo>
                  <a:pt x="487" y="63"/>
                </a:lnTo>
                <a:lnTo>
                  <a:pt x="361" y="48"/>
                </a:lnTo>
                <a:lnTo>
                  <a:pt x="254" y="35"/>
                </a:lnTo>
                <a:lnTo>
                  <a:pt x="165" y="23"/>
                </a:lnTo>
                <a:lnTo>
                  <a:pt x="42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03A1A3AB-744C-456D-8F59-3C5340DD1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43A62A-F26E-A01B-4298-860496D58173}"/>
              </a:ext>
            </a:extLst>
          </p:cNvPr>
          <p:cNvSpPr txBox="1"/>
          <p:nvPr/>
        </p:nvSpPr>
        <p:spPr>
          <a:xfrm>
            <a:off x="649975" y="4517136"/>
            <a:ext cx="10893095" cy="11749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60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LEISURE CLASSES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725FFB-59E2-2F87-AFC1-A1D045970FEF}"/>
              </a:ext>
            </a:extLst>
          </p:cNvPr>
          <p:cNvSpPr txBox="1"/>
          <p:nvPr/>
        </p:nvSpPr>
        <p:spPr>
          <a:xfrm>
            <a:off x="649976" y="5692877"/>
            <a:ext cx="10893095" cy="5353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500" cap="all" spc="-10">
                <a:solidFill>
                  <a:schemeClr val="accent1"/>
                </a:solidFill>
              </a:rPr>
              <a:t>*Flyers for upcoming events are available on the City website at www.ci.lathrop.ca.us/parksrec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3882596-DDE6-4106-A6C4-50CAEE3A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382F3A-6237-D5E3-C9FE-2549B47BB5F4}"/>
              </a:ext>
            </a:extLst>
          </p:cNvPr>
          <p:cNvSpPr txBox="1"/>
          <p:nvPr/>
        </p:nvSpPr>
        <p:spPr>
          <a:xfrm>
            <a:off x="786516" y="135771"/>
            <a:ext cx="8357484" cy="341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YOUTH KARATE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YOUTH SEMIPRIVATE TENNIS LESSONS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YOUTH TENNIS CLASSES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PAINT NIGHT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SKATEBOARDING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POETRY WORKSHOPS</a:t>
            </a:r>
          </a:p>
        </p:txBody>
      </p:sp>
    </p:spTree>
    <p:extLst>
      <p:ext uri="{BB962C8B-B14F-4D97-AF65-F5344CB8AC3E}">
        <p14:creationId xmlns:p14="http://schemas.microsoft.com/office/powerpoint/2010/main" val="99879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F38CA1-6DB5-0E5F-1B17-258BA0CA4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4622F691-7E68-4AA5-BBF4-275653B98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8FDB432D-0416-4E52-BDE8-9416159A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50E8490-F5B7-4F0A-AB54-8C36EC796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86CEF36F-DD08-4A0E-997E-E03683921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C2B7642F-C92E-4201-9030-5D7006C57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F784B40C-F09A-4D1C-B0DE-9958878731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10E8B78D-9950-4316-A9CF-E6E5D2CC8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1" name="Freeform 5">
              <a:extLst>
                <a:ext uri="{FF2B5EF4-FFF2-40B4-BE49-F238E27FC236}">
                  <a16:creationId xmlns:a16="http://schemas.microsoft.com/office/drawing/2014/main" id="{E453D5D3-2C2C-42B0-BEA5-B81CBA62E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B072D99-315F-4D5C-8F95-7855C1245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" name="Freeform 5">
            <a:extLst>
              <a:ext uri="{FF2B5EF4-FFF2-40B4-BE49-F238E27FC236}">
                <a16:creationId xmlns:a16="http://schemas.microsoft.com/office/drawing/2014/main" id="{2475D3DF-6A4B-4526-811A-DFB0A0811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371525">
            <a:off x="263767" y="4117124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7" name="Freeform 5">
            <a:extLst>
              <a:ext uri="{FF2B5EF4-FFF2-40B4-BE49-F238E27FC236}">
                <a16:creationId xmlns:a16="http://schemas.microsoft.com/office/drawing/2014/main" id="{2117BBB2-6524-4501-B3AD-95BAA6195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0800000">
            <a:off x="457200" y="0"/>
            <a:ext cx="11277600" cy="4533900"/>
          </a:xfrm>
          <a:custGeom>
            <a:avLst/>
            <a:gdLst/>
            <a:ahLst/>
            <a:cxnLst/>
            <a:rect l="0" t="0" r="r" b="b"/>
            <a:pathLst>
              <a:path w="7104" h="2856">
                <a:moveTo>
                  <a:pt x="0" y="0"/>
                </a:moveTo>
                <a:lnTo>
                  <a:pt x="0" y="2856"/>
                </a:lnTo>
                <a:lnTo>
                  <a:pt x="7104" y="2856"/>
                </a:lnTo>
                <a:lnTo>
                  <a:pt x="7104" y="1"/>
                </a:lnTo>
                <a:lnTo>
                  <a:pt x="7104" y="1"/>
                </a:lnTo>
                <a:lnTo>
                  <a:pt x="6943" y="26"/>
                </a:lnTo>
                <a:lnTo>
                  <a:pt x="6782" y="50"/>
                </a:lnTo>
                <a:lnTo>
                  <a:pt x="6621" y="73"/>
                </a:lnTo>
                <a:lnTo>
                  <a:pt x="6459" y="93"/>
                </a:lnTo>
                <a:lnTo>
                  <a:pt x="6298" y="113"/>
                </a:lnTo>
                <a:lnTo>
                  <a:pt x="6136" y="132"/>
                </a:lnTo>
                <a:lnTo>
                  <a:pt x="5976" y="148"/>
                </a:lnTo>
                <a:lnTo>
                  <a:pt x="5814" y="163"/>
                </a:lnTo>
                <a:lnTo>
                  <a:pt x="5653" y="177"/>
                </a:lnTo>
                <a:lnTo>
                  <a:pt x="5494" y="189"/>
                </a:lnTo>
                <a:lnTo>
                  <a:pt x="5334" y="201"/>
                </a:lnTo>
                <a:lnTo>
                  <a:pt x="5175" y="211"/>
                </a:lnTo>
                <a:lnTo>
                  <a:pt x="5017" y="219"/>
                </a:lnTo>
                <a:lnTo>
                  <a:pt x="4859" y="227"/>
                </a:lnTo>
                <a:lnTo>
                  <a:pt x="4703" y="234"/>
                </a:lnTo>
                <a:lnTo>
                  <a:pt x="4548" y="239"/>
                </a:lnTo>
                <a:lnTo>
                  <a:pt x="4393" y="243"/>
                </a:lnTo>
                <a:lnTo>
                  <a:pt x="4240" y="247"/>
                </a:lnTo>
                <a:lnTo>
                  <a:pt x="4088" y="249"/>
                </a:lnTo>
                <a:lnTo>
                  <a:pt x="3937" y="251"/>
                </a:lnTo>
                <a:lnTo>
                  <a:pt x="3788" y="252"/>
                </a:lnTo>
                <a:lnTo>
                  <a:pt x="3640" y="251"/>
                </a:lnTo>
                <a:lnTo>
                  <a:pt x="3494" y="251"/>
                </a:lnTo>
                <a:lnTo>
                  <a:pt x="3349" y="249"/>
                </a:lnTo>
                <a:lnTo>
                  <a:pt x="3207" y="246"/>
                </a:lnTo>
                <a:lnTo>
                  <a:pt x="3066" y="243"/>
                </a:lnTo>
                <a:lnTo>
                  <a:pt x="2928" y="240"/>
                </a:lnTo>
                <a:lnTo>
                  <a:pt x="2791" y="235"/>
                </a:lnTo>
                <a:lnTo>
                  <a:pt x="2656" y="230"/>
                </a:lnTo>
                <a:lnTo>
                  <a:pt x="2524" y="225"/>
                </a:lnTo>
                <a:lnTo>
                  <a:pt x="2266" y="212"/>
                </a:lnTo>
                <a:lnTo>
                  <a:pt x="2019" y="198"/>
                </a:lnTo>
                <a:lnTo>
                  <a:pt x="1782" y="183"/>
                </a:lnTo>
                <a:lnTo>
                  <a:pt x="1557" y="167"/>
                </a:lnTo>
                <a:lnTo>
                  <a:pt x="1343" y="150"/>
                </a:lnTo>
                <a:lnTo>
                  <a:pt x="1144" y="132"/>
                </a:lnTo>
                <a:lnTo>
                  <a:pt x="957" y="114"/>
                </a:lnTo>
                <a:lnTo>
                  <a:pt x="785" y="96"/>
                </a:lnTo>
                <a:lnTo>
                  <a:pt x="627" y="79"/>
                </a:lnTo>
                <a:lnTo>
                  <a:pt x="487" y="63"/>
                </a:lnTo>
                <a:lnTo>
                  <a:pt x="361" y="48"/>
                </a:lnTo>
                <a:lnTo>
                  <a:pt x="254" y="35"/>
                </a:lnTo>
                <a:lnTo>
                  <a:pt x="165" y="23"/>
                </a:lnTo>
                <a:lnTo>
                  <a:pt x="42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E44CC-C24E-00A7-9CF6-EF364DE84AEA}"/>
              </a:ext>
            </a:extLst>
          </p:cNvPr>
          <p:cNvSpPr txBox="1"/>
          <p:nvPr/>
        </p:nvSpPr>
        <p:spPr>
          <a:xfrm>
            <a:off x="649975" y="4517136"/>
            <a:ext cx="10893095" cy="11749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60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SENIORS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1CE861-581D-26FC-75A4-84B17310A337}"/>
              </a:ext>
            </a:extLst>
          </p:cNvPr>
          <p:cNvSpPr txBox="1"/>
          <p:nvPr/>
        </p:nvSpPr>
        <p:spPr>
          <a:xfrm>
            <a:off x="649976" y="5692877"/>
            <a:ext cx="10893095" cy="5353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500" cap="all" spc="-10">
                <a:solidFill>
                  <a:schemeClr val="accent1"/>
                </a:solidFill>
              </a:rPr>
              <a:t>*Flyers for upcoming events are available on the City website at www.ci.lathrop.ca.us/parksrec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602D0077-A4FB-4310-931A-44A3F9723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56E5B7-4DED-B49D-5BC3-35C1E8A98BEB}"/>
              </a:ext>
            </a:extLst>
          </p:cNvPr>
          <p:cNvSpPr txBox="1"/>
          <p:nvPr/>
        </p:nvSpPr>
        <p:spPr>
          <a:xfrm>
            <a:off x="2096730" y="608461"/>
            <a:ext cx="7502882" cy="3385542"/>
          </a:xfrm>
          <a:prstGeom prst="rect">
            <a:avLst/>
          </a:prstGeom>
          <a:solidFill>
            <a:schemeClr val="accent6"/>
          </a:solidFill>
        </p:spPr>
        <p:txBody>
          <a:bodyPr wrap="square" numCol="3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SENIOR POUND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SENIOR MINDFUL YOGA &amp; MEDITATION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TAI CHI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DRUMMING 360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LINE DANCING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SEWING CLUB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BOOK CLUB</a:t>
            </a:r>
          </a:p>
          <a:p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POETRY WORKSHOPS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COUNTRY BREAKFAST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BINGO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BUNCO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HULA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5795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1DF3A8-6FD6-0C82-E429-32F3D86B6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5A992EA8-A2AE-480C-BFF9-7B1346439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F6F97DA-7406-453D-9AB4-28B0891BB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31D171A9-30C8-4156-8EAF-50888EBE7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52A6C74-8DC4-4902-962C-0DAFD7F9B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D34C65DE-5132-426E-9E92-81CB9EFF8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63FE9C4-150E-4C97-A21E-53B7CD261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4DD7FA2-5B3A-4DD2-BA1A-735CC86BA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7" name="Freeform 5">
              <a:extLst>
                <a:ext uri="{FF2B5EF4-FFF2-40B4-BE49-F238E27FC236}">
                  <a16:creationId xmlns:a16="http://schemas.microsoft.com/office/drawing/2014/main" id="{B11D6824-D097-439B-9956-5436E5111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" name="Rectangle 68">
            <a:extLst>
              <a:ext uri="{FF2B5EF4-FFF2-40B4-BE49-F238E27FC236}">
                <a16:creationId xmlns:a16="http://schemas.microsoft.com/office/drawing/2014/main" id="{5669AB50-4CAD-4D10-A09A-A0C01AF9E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0DBD6F-C6EA-AC7F-7A08-87334EEC1338}"/>
              </a:ext>
            </a:extLst>
          </p:cNvPr>
          <p:cNvSpPr txBox="1"/>
          <p:nvPr/>
        </p:nvSpPr>
        <p:spPr>
          <a:xfrm>
            <a:off x="5695061" y="1241266"/>
            <a:ext cx="5428551" cy="31537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  <a:spcAft>
                <a:spcPts val="600"/>
              </a:spcAft>
            </a:pPr>
            <a:r>
              <a:rPr lang="en-US" sz="5400" b="0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SENIOR SPECIAL EVENT…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8B1BB3-ECC4-8A54-08A0-8B98565F3293}"/>
              </a:ext>
            </a:extLst>
          </p:cNvPr>
          <p:cNvSpPr txBox="1"/>
          <p:nvPr/>
        </p:nvSpPr>
        <p:spPr>
          <a:xfrm>
            <a:off x="5695061" y="4591665"/>
            <a:ext cx="5428551" cy="16223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30480" lvl="2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b="0" i="0" kern="1200" cap="all" spc="-1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*Flyers are available on the City website at www.ci.lathrop.ca.us/parksrec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C5EAE72-3D24-4A03-9BDF-FBE8C100A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5" y="396836"/>
            <a:ext cx="4992158" cy="6058999"/>
            <a:chOff x="423335" y="396836"/>
            <a:chExt cx="4992158" cy="6058999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76F2A6D-EB50-477B-BD17-230CCC8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5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id="{8FBA8B6C-1D72-481E-A101-FBBBF888B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170217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5">
              <a:extLst>
                <a:ext uri="{FF2B5EF4-FFF2-40B4-BE49-F238E27FC236}">
                  <a16:creationId xmlns:a16="http://schemas.microsoft.com/office/drawing/2014/main" id="{46FCD9A8-07DA-4FCE-B3CC-44762A40BD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3545327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267995B-2878-6C9E-718A-0772ACA33C0C}"/>
              </a:ext>
            </a:extLst>
          </p:cNvPr>
          <p:cNvSpPr txBox="1"/>
          <p:nvPr/>
        </p:nvSpPr>
        <p:spPr>
          <a:xfrm>
            <a:off x="336695" y="571500"/>
            <a:ext cx="4478865" cy="550920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4400" b="1" dirty="0"/>
              <a:t>MAGIC SHOW LUNCHEON</a:t>
            </a:r>
          </a:p>
          <a:p>
            <a:r>
              <a:rPr lang="en-US" sz="4400" b="1" dirty="0"/>
              <a:t>FRIDAY, APRIL 17</a:t>
            </a:r>
            <a:r>
              <a:rPr lang="en-US" sz="4400" b="1" baseline="30000" dirty="0"/>
              <a:t>TH</a:t>
            </a:r>
            <a:r>
              <a:rPr lang="en-US" sz="4400" b="1" dirty="0"/>
              <a:t> </a:t>
            </a:r>
          </a:p>
          <a:p>
            <a:r>
              <a:rPr lang="en-US" sz="4400" b="1" dirty="0"/>
              <a:t>11:30AM</a:t>
            </a:r>
          </a:p>
          <a:p>
            <a:r>
              <a:rPr lang="en-US" sz="4400" b="1" dirty="0"/>
              <a:t>$15</a:t>
            </a:r>
          </a:p>
          <a:p>
            <a:r>
              <a:rPr lang="en-US" sz="4400" b="1" dirty="0"/>
              <a:t>ITALIAN THEMED HOT LUNCH</a:t>
            </a:r>
          </a:p>
        </p:txBody>
      </p:sp>
    </p:spTree>
    <p:extLst>
      <p:ext uri="{BB962C8B-B14F-4D97-AF65-F5344CB8AC3E}">
        <p14:creationId xmlns:p14="http://schemas.microsoft.com/office/powerpoint/2010/main" val="4285887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A2BF47-929D-3851-F0C3-DF190BA4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logo for a company&#10;&#10;Description automatically generated">
            <a:extLst>
              <a:ext uri="{FF2B5EF4-FFF2-40B4-BE49-F238E27FC236}">
                <a16:creationId xmlns:a16="http://schemas.microsoft.com/office/drawing/2014/main" id="{39A07120-C7BC-5457-411E-EDC4DD41F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607" y="2971800"/>
            <a:ext cx="6391533" cy="3435448"/>
          </a:xfrm>
          <a:prstGeom prst="rect">
            <a:avLst/>
          </a:prstGeom>
        </p:spPr>
      </p:pic>
      <p:graphicFrame>
        <p:nvGraphicFramePr>
          <p:cNvPr id="18" name="object 44">
            <a:extLst>
              <a:ext uri="{FF2B5EF4-FFF2-40B4-BE49-F238E27FC236}">
                <a16:creationId xmlns:a16="http://schemas.microsoft.com/office/drawing/2014/main" id="{FD4BEB98-746A-D4E9-2459-DA5ED1F565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7394640"/>
              </p:ext>
            </p:extLst>
          </p:nvPr>
        </p:nvGraphicFramePr>
        <p:xfrm>
          <a:off x="304801" y="838200"/>
          <a:ext cx="4038599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66287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10620</TotalTime>
  <Words>364</Words>
  <Application>Microsoft Office PowerPoint</Application>
  <PresentationFormat>Widescreen</PresentationFormat>
  <Paragraphs>104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Century Gothic</vt:lpstr>
      <vt:lpstr>Verdana</vt:lpstr>
      <vt:lpstr>Wingdings</vt:lpstr>
      <vt:lpstr>Wingdings 3</vt:lpstr>
      <vt:lpstr>Ion Boardroom</vt:lpstr>
      <vt:lpstr>PowerPoint Presentation</vt:lpstr>
      <vt:lpstr>UPCOMING SPECIAL EVENTS…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Breanna Nuss</dc:creator>
  <cp:lastModifiedBy>Lee Ann Sterni</cp:lastModifiedBy>
  <cp:revision>115</cp:revision>
  <cp:lastPrinted>2024-06-06T22:48:39Z</cp:lastPrinted>
  <dcterms:created xsi:type="dcterms:W3CDTF">2023-05-04T17:29:48Z</dcterms:created>
  <dcterms:modified xsi:type="dcterms:W3CDTF">2026-04-08T16:44:06Z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2023-05-04T00:00:00Z</vt:filetime>
  </property>
  <property fmtid="{D5CDD505-2E9C-101B-9397-08002B2CF9AE}" pid="3" name="Creator">
    <vt:lpwstr>Acrobat PDFMaker 22 for PowerPoint</vt:lpwstr>
  </property>
  <property fmtid="{D5CDD505-2E9C-101B-9397-08002B2CF9AE}" pid="4" name="LastSaved">
    <vt:filetime>2023-05-04T00:00:00Z</vt:filetime>
  </property>
  <property fmtid="{D5CDD505-2E9C-101B-9397-08002B2CF9AE}" pid="5" name="Producer">
    <vt:lpwstr>Adobe PDF Library 22.3.98</vt:lpwstr>
  </property>
</Properties>
</file>